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76" r:id="rId5"/>
    <p:sldId id="277" r:id="rId6"/>
    <p:sldId id="282" r:id="rId7"/>
    <p:sldId id="256" r:id="rId8"/>
    <p:sldId id="268" r:id="rId9"/>
    <p:sldId id="264" r:id="rId10"/>
    <p:sldId id="271" r:id="rId11"/>
    <p:sldId id="275" r:id="rId12"/>
    <p:sldId id="283" r:id="rId13"/>
    <p:sldId id="288" r:id="rId14"/>
    <p:sldId id="289" r:id="rId15"/>
    <p:sldId id="287" r:id="rId16"/>
    <p:sldId id="290" r:id="rId17"/>
    <p:sldId id="285" r:id="rId18"/>
    <p:sldId id="257" r:id="rId19"/>
    <p:sldId id="270" r:id="rId20"/>
    <p:sldId id="278" r:id="rId21"/>
    <p:sldId id="261" r:id="rId22"/>
    <p:sldId id="273" r:id="rId23"/>
    <p:sldId id="279" r:id="rId24"/>
    <p:sldId id="280" r:id="rId25"/>
    <p:sldId id="281" r:id="rId26"/>
    <p:sldId id="286" r:id="rId27"/>
    <p:sldId id="284" r:id="rId28"/>
    <p:sldId id="266" r:id="rId29"/>
    <p:sldId id="265" r:id="rId30"/>
    <p:sldId id="259" r:id="rId31"/>
    <p:sldId id="260" r:id="rId32"/>
    <p:sldId id="258" r:id="rId33"/>
    <p:sldId id="269" r:id="rId34"/>
    <p:sldId id="274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1B1B"/>
    <a:srgbClr val="48A2F1"/>
    <a:srgbClr val="024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5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56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19/09/2024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240.png"/><Relationship Id="rId4" Type="http://schemas.openxmlformats.org/officeDocument/2006/relationships/image" Target="../media/image2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6.png"/><Relationship Id="rId7" Type="http://schemas.openxmlformats.org/officeDocument/2006/relationships/image" Target="../media/image30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0.png"/><Relationship Id="rId5" Type="http://schemas.openxmlformats.org/officeDocument/2006/relationships/image" Target="../media/image280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png"/><Relationship Id="rId4" Type="http://schemas.openxmlformats.org/officeDocument/2006/relationships/image" Target="../media/image2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0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microsoft.com/office/2007/relationships/hdphoto" Target="../media/hdphoto6.wdp"/><Relationship Id="rId3" Type="http://schemas.microsoft.com/office/2007/relationships/hdphoto" Target="../media/hdphoto1.wdp"/><Relationship Id="rId7" Type="http://schemas.microsoft.com/office/2007/relationships/hdphoto" Target="../media/hdphoto3.wdp"/><Relationship Id="rId12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8.png"/><Relationship Id="rId4" Type="http://schemas.openxmlformats.org/officeDocument/2006/relationships/image" Target="../media/image5.png"/><Relationship Id="rId9" Type="http://schemas.microsoft.com/office/2007/relationships/hdphoto" Target="../media/hdphoto4.wdp"/><Relationship Id="rId1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80.png"/><Relationship Id="rId7" Type="http://schemas.openxmlformats.org/officeDocument/2006/relationships/image" Target="../media/image1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0.png"/><Relationship Id="rId5" Type="http://schemas.openxmlformats.org/officeDocument/2006/relationships/image" Target="../media/image100.png"/><Relationship Id="rId10" Type="http://schemas.openxmlformats.org/officeDocument/2006/relationships/image" Target="../media/image150.png"/><Relationship Id="rId4" Type="http://schemas.openxmlformats.org/officeDocument/2006/relationships/image" Target="../media/image90.png"/><Relationship Id="rId9" Type="http://schemas.openxmlformats.org/officeDocument/2006/relationships/image" Target="../media/image14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points&#10;&#10;Description automatically generated">
            <a:extLst>
              <a:ext uri="{FF2B5EF4-FFF2-40B4-BE49-F238E27FC236}">
                <a16:creationId xmlns:a16="http://schemas.microsoft.com/office/drawing/2014/main" id="{92813171-786C-AFCD-9ED2-5ABFA6CF29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877"/>
            <a:ext cx="12192000" cy="6364917"/>
          </a:xfrm>
          <a:prstGeom prst="rect">
            <a:avLst/>
          </a:prstGeom>
        </p:spPr>
      </p:pic>
      <p:pic>
        <p:nvPicPr>
          <p:cNvPr id="11" name="Picture 10" descr="A graph of pressure&#10;&#10;Description automatically generated">
            <a:extLst>
              <a:ext uri="{FF2B5EF4-FFF2-40B4-BE49-F238E27FC236}">
                <a16:creationId xmlns:a16="http://schemas.microsoft.com/office/drawing/2014/main" id="{14563077-00A7-3CDB-1B25-07FE6D7103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371" t="27485" r="11242" b="65016"/>
          <a:stretch/>
        </p:blipFill>
        <p:spPr>
          <a:xfrm>
            <a:off x="8534400" y="1865871"/>
            <a:ext cx="2286000" cy="477279"/>
          </a:xfrm>
          <a:prstGeom prst="rect">
            <a:avLst/>
          </a:prstGeom>
        </p:spPr>
      </p:pic>
      <p:pic>
        <p:nvPicPr>
          <p:cNvPr id="7" name="Picture 6" descr="A graph with lines and numbers&#10;&#10;Description automatically generated">
            <a:extLst>
              <a:ext uri="{FF2B5EF4-FFF2-40B4-BE49-F238E27FC236}">
                <a16:creationId xmlns:a16="http://schemas.microsoft.com/office/drawing/2014/main" id="{47A8A323-187D-C086-34C6-FAF5213B95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324" t="10882" r="10811" b="73976"/>
          <a:stretch/>
        </p:blipFill>
        <p:spPr>
          <a:xfrm>
            <a:off x="8452022" y="902044"/>
            <a:ext cx="2421924" cy="963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2172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>
            <a:off x="0" y="1362868"/>
            <a:ext cx="6110625" cy="3579674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72"/>
          <a:stretch/>
        </p:blipFill>
        <p:spPr>
          <a:xfrm>
            <a:off x="6073939" y="1498860"/>
            <a:ext cx="6118061" cy="344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6863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0F04165A-8107-1B34-0D32-75FF6C21C6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2"/>
          <a:stretch/>
        </p:blipFill>
        <p:spPr>
          <a:xfrm rot="5400000">
            <a:off x="4072811" y="1509574"/>
            <a:ext cx="6768097" cy="3964829"/>
          </a:xfrm>
          <a:prstGeom prst="rect">
            <a:avLst/>
          </a:prstGeom>
        </p:spPr>
      </p:pic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D1E8C54B-84B6-D6C5-C309-010AF98455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39" r="6261"/>
          <a:stretch/>
        </p:blipFill>
        <p:spPr>
          <a:xfrm rot="5400000">
            <a:off x="828509" y="1580008"/>
            <a:ext cx="6149791" cy="379062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C417AE48-D7CC-A75E-69F6-88E32127EA8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0" r="96003"/>
          <a:stretch/>
        </p:blipFill>
        <p:spPr>
          <a:xfrm rot="5400000">
            <a:off x="3766203" y="-1737757"/>
            <a:ext cx="273716" cy="3766949"/>
          </a:xfrm>
          <a:prstGeom prst="rect">
            <a:avLst/>
          </a:prstGeom>
        </p:spPr>
      </p:pic>
      <p:pic>
        <p:nvPicPr>
          <p:cNvPr id="12" name="Picture 11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1716D5EB-815B-EC84-6234-AC260D3A9A2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640" t="175" r="-214" b="-175"/>
          <a:stretch/>
        </p:blipFill>
        <p:spPr>
          <a:xfrm rot="5400000">
            <a:off x="3775055" y="4879547"/>
            <a:ext cx="245039" cy="3790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297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line and a line&#10;&#10;Description automatically generated with medium confidence">
            <a:extLst>
              <a:ext uri="{FF2B5EF4-FFF2-40B4-BE49-F238E27FC236}">
                <a16:creationId xmlns:a16="http://schemas.microsoft.com/office/drawing/2014/main" id="{34FDCA41-B701-C217-3F08-F5A671FE3D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581077" y="1428547"/>
            <a:ext cx="6884742" cy="3974165"/>
          </a:xfrm>
          <a:prstGeom prst="rect">
            <a:avLst/>
          </a:prstGeom>
        </p:spPr>
      </p:pic>
      <p:pic>
        <p:nvPicPr>
          <p:cNvPr id="7" name="Picture 6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88CD0E85-3EA4-EF48-C56A-FEC6DC8905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12" r="6221"/>
          <a:stretch/>
        </p:blipFill>
        <p:spPr>
          <a:xfrm rot="5400000">
            <a:off x="1382804" y="1575668"/>
            <a:ext cx="6120934" cy="3791232"/>
          </a:xfrm>
          <a:prstGeom prst="rect">
            <a:avLst/>
          </a:prstGeom>
        </p:spPr>
      </p:pic>
      <p:pic>
        <p:nvPicPr>
          <p:cNvPr id="11" name="Picture 10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C44C0A01-31F1-A450-4264-9019348FA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14" r="-30"/>
          <a:stretch/>
        </p:blipFill>
        <p:spPr>
          <a:xfrm rot="5400000">
            <a:off x="4315884" y="4846925"/>
            <a:ext cx="254773" cy="3791232"/>
          </a:xfrm>
          <a:prstGeom prst="rect">
            <a:avLst/>
          </a:prstGeom>
        </p:spPr>
      </p:pic>
      <p:pic>
        <p:nvPicPr>
          <p:cNvPr id="2" name="Picture 1" descr="A graph with a line graph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104B50EF-3F23-38D9-61E2-1C1ABBECFD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" r="95221"/>
          <a:stretch/>
        </p:blipFill>
        <p:spPr>
          <a:xfrm rot="5400000">
            <a:off x="4230301" y="-1800806"/>
            <a:ext cx="307780" cy="3909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470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pressure&#10;&#10;Description automatically generated">
            <a:extLst>
              <a:ext uri="{FF2B5EF4-FFF2-40B4-BE49-F238E27FC236}">
                <a16:creationId xmlns:a16="http://schemas.microsoft.com/office/drawing/2014/main" id="{FFBDBD91-82F7-0E8D-4CFB-D1F3EA19EA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1448" y="8907"/>
            <a:ext cx="9389104" cy="6840185"/>
          </a:xfrm>
          <a:prstGeom prst="rect">
            <a:avLst/>
          </a:prstGeom>
        </p:spPr>
      </p:pic>
      <p:pic>
        <p:nvPicPr>
          <p:cNvPr id="7" name="Picture 6" descr="A graph of pressure&#10;&#10;Description automatically generated">
            <a:extLst>
              <a:ext uri="{FF2B5EF4-FFF2-40B4-BE49-F238E27FC236}">
                <a16:creationId xmlns:a16="http://schemas.microsoft.com/office/drawing/2014/main" id="{7408F1D6-9E3C-AA57-63DF-46AD7EF43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04" t="63976" r="67423" b="17336"/>
          <a:stretch/>
        </p:blipFill>
        <p:spPr>
          <a:xfrm>
            <a:off x="2556588" y="4385387"/>
            <a:ext cx="1903445" cy="127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2662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pressure&#10;&#10;Description automatically generated">
            <a:extLst>
              <a:ext uri="{FF2B5EF4-FFF2-40B4-BE49-F238E27FC236}">
                <a16:creationId xmlns:a16="http://schemas.microsoft.com/office/drawing/2014/main" id="{81493BCE-DBDE-6633-2C65-D6732EB6C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5158" y="26121"/>
            <a:ext cx="9341848" cy="6805758"/>
          </a:xfrm>
          <a:prstGeom prst="rect">
            <a:avLst/>
          </a:prstGeom>
        </p:spPr>
      </p:pic>
      <p:pic>
        <p:nvPicPr>
          <p:cNvPr id="7" name="Picture 6" descr="A graph of pressure&#10;&#10;Description automatically generated">
            <a:extLst>
              <a:ext uri="{FF2B5EF4-FFF2-40B4-BE49-F238E27FC236}">
                <a16:creationId xmlns:a16="http://schemas.microsoft.com/office/drawing/2014/main" id="{F8975B24-BF10-68A9-1303-15E9B7757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64080" r="67412" b="17275"/>
          <a:stretch/>
        </p:blipFill>
        <p:spPr>
          <a:xfrm>
            <a:off x="2295331" y="4389568"/>
            <a:ext cx="1894115" cy="1268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592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dots and numbers&#10;&#10;Description automatically generated">
            <a:extLst>
              <a:ext uri="{FF2B5EF4-FFF2-40B4-BE49-F238E27FC236}">
                <a16:creationId xmlns:a16="http://schemas.microsoft.com/office/drawing/2014/main" id="{B4D72C5E-C076-39D2-5336-6CDC5EFA6C4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12"/>
          <a:stretch/>
        </p:blipFill>
        <p:spPr>
          <a:xfrm>
            <a:off x="1348668" y="339205"/>
            <a:ext cx="9494664" cy="6179590"/>
          </a:xfrm>
          <a:prstGeom prst="rect">
            <a:avLst/>
          </a:prstGeom>
        </p:spPr>
      </p:pic>
      <p:pic>
        <p:nvPicPr>
          <p:cNvPr id="5" name="Picture 4" descr="A graph of pressure and pressure&#10;&#10;Description automatically generated">
            <a:extLst>
              <a:ext uri="{FF2B5EF4-FFF2-40B4-BE49-F238E27FC236}">
                <a16:creationId xmlns:a16="http://schemas.microsoft.com/office/drawing/2014/main" id="{DFDA94ED-E8A1-C222-85DD-8B7EED23EFE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" b="3666"/>
          <a:stretch/>
        </p:blipFill>
        <p:spPr>
          <a:xfrm>
            <a:off x="4362824" y="492407"/>
            <a:ext cx="3196281" cy="2230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4835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295FB8D8-9C77-B8F9-1F9E-5A083E38F1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85343" y="1525948"/>
            <a:ext cx="6650185" cy="3598289"/>
          </a:xfrm>
          <a:prstGeom prst="rect">
            <a:avLst/>
          </a:prstGeom>
        </p:spPr>
      </p:pic>
      <p:pic>
        <p:nvPicPr>
          <p:cNvPr id="9" name="Picture 8" descr="A graph with a red line&#10;&#10;Description automatically generated">
            <a:extLst>
              <a:ext uri="{FF2B5EF4-FFF2-40B4-BE49-F238E27FC236}">
                <a16:creationId xmlns:a16="http://schemas.microsoft.com/office/drawing/2014/main" id="{6B85E3B2-6DFB-C73F-D6A0-D3E1148B73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70905" y="1525950"/>
            <a:ext cx="6650188" cy="3598289"/>
          </a:xfrm>
          <a:prstGeom prst="rect">
            <a:avLst/>
          </a:prstGeom>
        </p:spPr>
      </p:pic>
      <p:pic>
        <p:nvPicPr>
          <p:cNvPr id="5" name="Picture 4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09AE052E-3DB5-18E8-9224-D9A6980C9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3532" y="1525950"/>
            <a:ext cx="6650189" cy="3598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571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1325563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10085745" y="1579521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10085745" y="1453828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10135341" y="1626695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53A62159-B865-CE91-76F3-33E4E1A553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63" y="2723572"/>
            <a:ext cx="3080382" cy="8772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5A727B2-0834-6ADE-8D6E-A373474ECAE1}"/>
              </a:ext>
            </a:extLst>
          </p:cNvPr>
          <p:cNvSpPr txBox="1"/>
          <p:nvPr/>
        </p:nvSpPr>
        <p:spPr>
          <a:xfrm>
            <a:off x="10244201" y="2977530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09B0B57-854C-88E1-06A7-470EADBB26F7}"/>
              </a:ext>
            </a:extLst>
          </p:cNvPr>
          <p:cNvSpPr txBox="1"/>
          <p:nvPr/>
        </p:nvSpPr>
        <p:spPr>
          <a:xfrm>
            <a:off x="7479660" y="2343476"/>
            <a:ext cx="59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Or</a:t>
            </a:r>
            <a:r>
              <a:rPr lang="de-DE" dirty="0"/>
              <a:t> 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graph of a function&#10;&#10;Description automatically generated">
            <a:extLst>
              <a:ext uri="{FF2B5EF4-FFF2-40B4-BE49-F238E27FC236}">
                <a16:creationId xmlns:a16="http://schemas.microsoft.com/office/drawing/2014/main" id="{512EE769-4361-FD5B-62B4-3FA8683EF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378293" y="1431179"/>
            <a:ext cx="6858002" cy="3995663"/>
          </a:xfrm>
          <a:prstGeom prst="rect">
            <a:avLst/>
          </a:prstGeom>
        </p:spPr>
      </p:pic>
      <p:pic>
        <p:nvPicPr>
          <p:cNvPr id="10" name="Picture 9" descr="A graph of a function&#10;&#10;Description automatically generated">
            <a:extLst>
              <a:ext uri="{FF2B5EF4-FFF2-40B4-BE49-F238E27FC236}">
                <a16:creationId xmlns:a16="http://schemas.microsoft.com/office/drawing/2014/main" id="{674D9E68-12B3-170E-6C28-EDECDF212E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2"/>
          <a:stretch/>
        </p:blipFill>
        <p:spPr>
          <a:xfrm rot="5400000">
            <a:off x="2974813" y="1431177"/>
            <a:ext cx="6858002" cy="3995665"/>
          </a:xfrm>
          <a:prstGeom prst="rect">
            <a:avLst/>
          </a:prstGeom>
        </p:spPr>
      </p:pic>
      <p:pic>
        <p:nvPicPr>
          <p:cNvPr id="3" name="Picture 2" descr="A graph of a graph&#10;&#10;Description automatically generated">
            <a:extLst>
              <a:ext uri="{FF2B5EF4-FFF2-40B4-BE49-F238E27FC236}">
                <a16:creationId xmlns:a16="http://schemas.microsoft.com/office/drawing/2014/main" id="{F24FC6EC-C25A-1065-6967-CA20E12221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428669" y="1431172"/>
            <a:ext cx="6858009" cy="3995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0751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of a graph of a graph of a graph of a graph of a graph of a graph of a graph of a graph of a graph of a graph of a graph of&#10;&#10;Description automatically generated">
            <a:extLst>
              <a:ext uri="{FF2B5EF4-FFF2-40B4-BE49-F238E27FC236}">
                <a16:creationId xmlns:a16="http://schemas.microsoft.com/office/drawing/2014/main" id="{80352644-5BC7-A942-84E8-6A56C6345C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3947" y="429208"/>
            <a:ext cx="4161241" cy="5999584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669BEA6-87E3-0F4D-D9DB-5E42857D80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812" y="429208"/>
            <a:ext cx="4244988" cy="599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496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47E04DE6-4C25-0B61-02F5-8288C56280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157"/>
            <a:ext cx="6666610" cy="4550623"/>
          </a:xfrm>
          <a:prstGeom prst="rect">
            <a:avLst/>
          </a:prstGeom>
        </p:spPr>
      </p:pic>
      <p:pic>
        <p:nvPicPr>
          <p:cNvPr id="9" name="Picture 8" descr="A graph of a graph with different colored lines&#10;&#10;Description automatically generated">
            <a:extLst>
              <a:ext uri="{FF2B5EF4-FFF2-40B4-BE49-F238E27FC236}">
                <a16:creationId xmlns:a16="http://schemas.microsoft.com/office/drawing/2014/main" id="{77DC5D9F-F950-A933-FEBA-1355801450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012" y="2188095"/>
            <a:ext cx="6666610" cy="456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9146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F1CF7671-901E-D4B0-AA51-17C9D64E7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20851"/>
            <a:ext cx="6096000" cy="4146797"/>
          </a:xfrm>
          <a:prstGeom prst="rect">
            <a:avLst/>
          </a:prstGeom>
        </p:spPr>
      </p:pic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803D2E23-6D7A-7EC3-5000-B8850F66B5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20851"/>
            <a:ext cx="6096000" cy="416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446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different colored dots and numbers&#10;&#10;Description automatically generated">
            <a:extLst>
              <a:ext uri="{FF2B5EF4-FFF2-40B4-BE49-F238E27FC236}">
                <a16:creationId xmlns:a16="http://schemas.microsoft.com/office/drawing/2014/main" id="{D1FEB448-87A8-E9A8-C794-B233D13356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835" y="-46477"/>
            <a:ext cx="10212973" cy="6950954"/>
          </a:xfrm>
          <a:prstGeom prst="rect">
            <a:avLst/>
          </a:prstGeom>
        </p:spPr>
      </p:pic>
      <p:pic>
        <p:nvPicPr>
          <p:cNvPr id="5" name="Picture 4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D649BB51-A609-D810-3D47-4CFD87F360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27" t="8962" r="66047" b="69399"/>
          <a:stretch/>
        </p:blipFill>
        <p:spPr>
          <a:xfrm>
            <a:off x="2153478" y="576469"/>
            <a:ext cx="2126974" cy="150412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AA905C0-D326-D95A-7225-0DCCC0DC63F9}"/>
              </a:ext>
            </a:extLst>
          </p:cNvPr>
          <p:cNvSpPr/>
          <p:nvPr/>
        </p:nvSpPr>
        <p:spPr>
          <a:xfrm>
            <a:off x="4611757" y="-46477"/>
            <a:ext cx="3260034" cy="47054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E2A6E4D-854D-A87A-6B04-0707CF311A58}"/>
              </a:ext>
            </a:extLst>
          </p:cNvPr>
          <p:cNvCxnSpPr>
            <a:cxnSpLocks/>
          </p:cNvCxnSpPr>
          <p:nvPr/>
        </p:nvCxnSpPr>
        <p:spPr>
          <a:xfrm flipV="1">
            <a:off x="2097741" y="3018118"/>
            <a:ext cx="5546165" cy="2934447"/>
          </a:xfrm>
          <a:prstGeom prst="line">
            <a:avLst/>
          </a:prstGeom>
          <a:ln>
            <a:solidFill>
              <a:srgbClr val="D81B1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F6B2122-02F9-0AFE-9BAC-8C1E5C3B7616}"/>
              </a:ext>
            </a:extLst>
          </p:cNvPr>
          <p:cNvCxnSpPr>
            <a:cxnSpLocks/>
          </p:cNvCxnSpPr>
          <p:nvPr/>
        </p:nvCxnSpPr>
        <p:spPr>
          <a:xfrm flipV="1">
            <a:off x="2097741" y="2934447"/>
            <a:ext cx="5056094" cy="3018118"/>
          </a:xfrm>
          <a:prstGeom prst="line">
            <a:avLst/>
          </a:prstGeom>
          <a:ln>
            <a:solidFill>
              <a:srgbClr val="48A2F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10EDADE-C1EC-FCF4-EA05-FA7A2EEBD492}"/>
              </a:ext>
            </a:extLst>
          </p:cNvPr>
          <p:cNvCxnSpPr/>
          <p:nvPr/>
        </p:nvCxnSpPr>
        <p:spPr>
          <a:xfrm flipV="1">
            <a:off x="2097741" y="2139576"/>
            <a:ext cx="5844988" cy="3812989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F76A27F-F47C-2DDB-85B0-FA7ADBB5943E}"/>
              </a:ext>
            </a:extLst>
          </p:cNvPr>
          <p:cNvCxnSpPr/>
          <p:nvPr/>
        </p:nvCxnSpPr>
        <p:spPr>
          <a:xfrm flipV="1">
            <a:off x="2097741" y="1685365"/>
            <a:ext cx="6101977" cy="4267200"/>
          </a:xfrm>
          <a:prstGeom prst="line">
            <a:avLst/>
          </a:prstGeom>
          <a:ln>
            <a:solidFill>
              <a:srgbClr val="02493B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5097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249DCDA-A107-D9ED-2D43-0893D597D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4" t="28909" r="-64" b="31013"/>
          <a:stretch/>
        </p:blipFill>
        <p:spPr>
          <a:xfrm flipH="1">
            <a:off x="4093882" y="81976"/>
            <a:ext cx="4458446" cy="1786876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E08A160-4567-709E-08A8-F0DFE5B16FED}"/>
              </a:ext>
            </a:extLst>
          </p:cNvPr>
          <p:cNvCxnSpPr>
            <a:cxnSpLocks/>
            <a:stCxn id="5" idx="1"/>
            <a:endCxn id="5" idx="3"/>
          </p:cNvCxnSpPr>
          <p:nvPr/>
        </p:nvCxnSpPr>
        <p:spPr>
          <a:xfrm flipH="1">
            <a:off x="4093882" y="975414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 descr="A close-up of a black object&#10;&#10;Description automatically generated">
            <a:extLst>
              <a:ext uri="{FF2B5EF4-FFF2-40B4-BE49-F238E27FC236}">
                <a16:creationId xmlns:a16="http://schemas.microsoft.com/office/drawing/2014/main" id="{E58CC496-3071-78A3-5536-98B57B50B0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2593" b="35250"/>
          <a:stretch/>
        </p:blipFill>
        <p:spPr>
          <a:xfrm>
            <a:off x="4093882" y="5224452"/>
            <a:ext cx="4470396" cy="14375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88AF5C-C44D-F0A4-D3EC-E8D5E70DC0BF}"/>
              </a:ext>
            </a:extLst>
          </p:cNvPr>
          <p:cNvSpPr txBox="1"/>
          <p:nvPr/>
        </p:nvSpPr>
        <p:spPr>
          <a:xfrm>
            <a:off x="7995067" y="81975"/>
            <a:ext cx="557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40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3B57771-B503-0D31-22F6-3DD58F275A5D}"/>
              </a:ext>
            </a:extLst>
          </p:cNvPr>
          <p:cNvSpPr txBox="1"/>
          <p:nvPr/>
        </p:nvSpPr>
        <p:spPr>
          <a:xfrm>
            <a:off x="8007016" y="5207891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15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17" name="Picture 16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1C325370-1A27-2390-14EB-A81BCB0A14D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8823" b="15979"/>
          <a:stretch/>
        </p:blipFill>
        <p:spPr>
          <a:xfrm>
            <a:off x="4093880" y="1894837"/>
            <a:ext cx="4458447" cy="109004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EB12A8F8-E8C4-1EE9-2B82-03BFC18FA632}"/>
              </a:ext>
            </a:extLst>
          </p:cNvPr>
          <p:cNvSpPr txBox="1"/>
          <p:nvPr/>
        </p:nvSpPr>
        <p:spPr>
          <a:xfrm>
            <a:off x="7995067" y="1895052"/>
            <a:ext cx="5512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30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58A4B00-AB3D-77FB-2A1C-5E0EAFD8376B}"/>
              </a:ext>
            </a:extLst>
          </p:cNvPr>
          <p:cNvCxnSpPr>
            <a:cxnSpLocks/>
          </p:cNvCxnSpPr>
          <p:nvPr/>
        </p:nvCxnSpPr>
        <p:spPr>
          <a:xfrm>
            <a:off x="4105830" y="5941300"/>
            <a:ext cx="4458446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" name="Picture 27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6C969FB2-037B-1E34-9D52-F2C644E7E1F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9301" t="8444" r="9301" b="26404"/>
          <a:stretch/>
        </p:blipFill>
        <p:spPr>
          <a:xfrm>
            <a:off x="4093880" y="3001823"/>
            <a:ext cx="4461435" cy="1090042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3753E22E-89AF-3996-D1B2-607DF127500D}"/>
              </a:ext>
            </a:extLst>
          </p:cNvPr>
          <p:cNvSpPr txBox="1"/>
          <p:nvPr/>
        </p:nvSpPr>
        <p:spPr>
          <a:xfrm>
            <a:off x="7995067" y="3004726"/>
            <a:ext cx="55726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25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pic>
        <p:nvPicPr>
          <p:cNvPr id="32" name="Picture 31" descr="A group of small white dots in the dark&#10;&#10;Description automatically generated">
            <a:extLst>
              <a:ext uri="{FF2B5EF4-FFF2-40B4-BE49-F238E27FC236}">
                <a16:creationId xmlns:a16="http://schemas.microsoft.com/office/drawing/2014/main" id="{DE1D4DFA-4468-7153-1479-958F724C8CE0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3161" b="11870"/>
          <a:stretch/>
        </p:blipFill>
        <p:spPr>
          <a:xfrm>
            <a:off x="4093880" y="4117850"/>
            <a:ext cx="4474061" cy="1090041"/>
          </a:xfrm>
          <a:prstGeom prst="rect">
            <a:avLst/>
          </a:prstGeom>
        </p:spPr>
      </p:pic>
      <p:pic>
        <p:nvPicPr>
          <p:cNvPr id="3" name="Picture 2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0733DB6E-7990-4022-2B12-1406DDECD7C2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438" t="35075" r="64970" b="49038"/>
          <a:stretch/>
        </p:blipFill>
        <p:spPr>
          <a:xfrm>
            <a:off x="4093881" y="4118482"/>
            <a:ext cx="2235200" cy="1089405"/>
          </a:xfrm>
          <a:prstGeom prst="rect">
            <a:avLst/>
          </a:prstGeom>
        </p:spPr>
      </p:pic>
      <p:pic>
        <p:nvPicPr>
          <p:cNvPr id="10" name="Picture 9" descr="A black background with white dots&#10;&#10;Description automatically generated">
            <a:extLst>
              <a:ext uri="{FF2B5EF4-FFF2-40B4-BE49-F238E27FC236}">
                <a16:creationId xmlns:a16="http://schemas.microsoft.com/office/drawing/2014/main" id="{2436DEB2-9CB8-2393-B9F3-CC37F08B2682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sharpenSoften amount="50000"/>
                    </a14:imgEffect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92" t="35648" r="55333" b="48500"/>
          <a:stretch/>
        </p:blipFill>
        <p:spPr>
          <a:xfrm>
            <a:off x="4093881" y="3004769"/>
            <a:ext cx="2220261" cy="1087096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990B071-BA7C-CCB0-6B52-E24A00D38DB2}"/>
              </a:ext>
            </a:extLst>
          </p:cNvPr>
          <p:cNvSpPr txBox="1"/>
          <p:nvPr/>
        </p:nvSpPr>
        <p:spPr>
          <a:xfrm>
            <a:off x="8007016" y="4117025"/>
            <a:ext cx="55726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1200" b="1" dirty="0">
                <a:solidFill>
                  <a:schemeClr val="bg1"/>
                </a:solidFill>
              </a:rPr>
              <a:t>20 Pa</a:t>
            </a:r>
            <a:endParaRPr lang="en-GB" sz="1200" b="1" dirty="0">
              <a:solidFill>
                <a:schemeClr val="bg1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824AC31-B61E-8A5A-A833-6BF352499790}"/>
              </a:ext>
            </a:extLst>
          </p:cNvPr>
          <p:cNvCxnSpPr>
            <a:cxnSpLocks/>
          </p:cNvCxnSpPr>
          <p:nvPr/>
        </p:nvCxnSpPr>
        <p:spPr>
          <a:xfrm>
            <a:off x="4105830" y="5141931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0C344D22-7574-6FCE-51BA-F8ECB690E1D7}"/>
              </a:ext>
            </a:extLst>
          </p:cNvPr>
          <p:cNvCxnSpPr>
            <a:cxnSpLocks/>
          </p:cNvCxnSpPr>
          <p:nvPr/>
        </p:nvCxnSpPr>
        <p:spPr>
          <a:xfrm>
            <a:off x="4093880" y="2912708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5AD4D2C9-F99C-2AAF-1ED8-92B51880CB98}"/>
              </a:ext>
            </a:extLst>
          </p:cNvPr>
          <p:cNvCxnSpPr>
            <a:cxnSpLocks/>
          </p:cNvCxnSpPr>
          <p:nvPr/>
        </p:nvCxnSpPr>
        <p:spPr>
          <a:xfrm>
            <a:off x="4239707" y="2100363"/>
            <a:ext cx="198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EC29294-4559-801B-1545-FFC73021E33F}"/>
              </a:ext>
            </a:extLst>
          </p:cNvPr>
          <p:cNvCxnSpPr>
            <a:cxnSpLocks/>
          </p:cNvCxnSpPr>
          <p:nvPr/>
        </p:nvCxnSpPr>
        <p:spPr>
          <a:xfrm>
            <a:off x="4239707" y="288935"/>
            <a:ext cx="396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42771512-20C3-036C-EF72-249A39558264}"/>
              </a:ext>
            </a:extLst>
          </p:cNvPr>
          <p:cNvSpPr txBox="1"/>
          <p:nvPr/>
        </p:nvSpPr>
        <p:spPr>
          <a:xfrm>
            <a:off x="4090081" y="1894833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7A63250-B1DD-F88D-8C98-6E517A13BB3E}"/>
              </a:ext>
            </a:extLst>
          </p:cNvPr>
          <p:cNvSpPr txBox="1"/>
          <p:nvPr/>
        </p:nvSpPr>
        <p:spPr>
          <a:xfrm>
            <a:off x="4144081" y="81975"/>
            <a:ext cx="49725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2 mm</a:t>
            </a:r>
            <a:endParaRPr lang="en-GB" sz="1000" dirty="0">
              <a:solidFill>
                <a:schemeClr val="bg1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79009C3-37CC-CCE9-EDA5-C789F56956C1}"/>
              </a:ext>
            </a:extLst>
          </p:cNvPr>
          <p:cNvCxnSpPr>
            <a:cxnSpLocks/>
            <a:stCxn id="9" idx="0"/>
            <a:endCxn id="28" idx="0"/>
          </p:cNvCxnSpPr>
          <p:nvPr/>
        </p:nvCxnSpPr>
        <p:spPr>
          <a:xfrm flipH="1" flipV="1">
            <a:off x="6324598" y="3001823"/>
            <a:ext cx="4482" cy="222262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BBB9B8F8-71F7-64EA-AD1C-FDAA50498441}"/>
              </a:ext>
            </a:extLst>
          </p:cNvPr>
          <p:cNvCxnSpPr>
            <a:cxnSpLocks/>
          </p:cNvCxnSpPr>
          <p:nvPr/>
        </p:nvCxnSpPr>
        <p:spPr>
          <a:xfrm>
            <a:off x="4093880" y="4027319"/>
            <a:ext cx="4458447" cy="0"/>
          </a:xfrm>
          <a:prstGeom prst="line">
            <a:avLst/>
          </a:prstGeom>
          <a:ln w="12700">
            <a:solidFill>
              <a:schemeClr val="bg1"/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E211B0-F499-B958-63FD-60BAF594CAC5}"/>
              </a:ext>
            </a:extLst>
          </p:cNvPr>
          <p:cNvSpPr txBox="1"/>
          <p:nvPr/>
        </p:nvSpPr>
        <p:spPr>
          <a:xfrm>
            <a:off x="6109900" y="1894832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E9C5A30-58BC-D3EF-CA71-8FC84885A8B1}"/>
              </a:ext>
            </a:extLst>
          </p:cNvPr>
          <p:cNvSpPr txBox="1"/>
          <p:nvPr/>
        </p:nvSpPr>
        <p:spPr>
          <a:xfrm>
            <a:off x="6109900" y="80648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42526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547" y="950488"/>
            <a:ext cx="8575556" cy="4823751"/>
          </a:xfrm>
          <a:prstGeom prst="rect">
            <a:avLst/>
          </a:prstGeom>
        </p:spPr>
      </p:pic>
      <p:pic>
        <p:nvPicPr>
          <p:cNvPr id="5" name="Picture 4" descr="A close-up of a radiography&#10;&#10;Description automatically generated">
            <a:extLst>
              <a:ext uri="{FF2B5EF4-FFF2-40B4-BE49-F238E27FC236}">
                <a16:creationId xmlns:a16="http://schemas.microsoft.com/office/drawing/2014/main" id="{8C1E1082-6000-F16B-7E3B-7E6F90C8C1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2163" y="298174"/>
            <a:ext cx="4063576" cy="602308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A27144F-B57B-8842-3F66-98B741E4D535}"/>
              </a:ext>
            </a:extLst>
          </p:cNvPr>
          <p:cNvSpPr txBox="1"/>
          <p:nvPr/>
        </p:nvSpPr>
        <p:spPr>
          <a:xfrm>
            <a:off x="9997926" y="1954764"/>
            <a:ext cx="36260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ISS</a:t>
            </a:r>
            <a:endParaRPr lang="en-GB" sz="10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DF2CA2-875D-1A52-9135-CCC7068291AD}"/>
              </a:ext>
            </a:extLst>
          </p:cNvPr>
          <p:cNvSpPr txBox="1"/>
          <p:nvPr/>
        </p:nvSpPr>
        <p:spPr>
          <a:xfrm>
            <a:off x="9997926" y="369180"/>
            <a:ext cx="41389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000" dirty="0">
                <a:solidFill>
                  <a:schemeClr val="bg1"/>
                </a:solidFill>
              </a:rPr>
              <a:t>PFC</a:t>
            </a:r>
            <a:endParaRPr lang="en-GB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62420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62421C24-4F07-005A-FA71-E11BAA5C1C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43000"/>
            <a:ext cx="7781757" cy="4377239"/>
          </a:xfrm>
          <a:prstGeom prst="rect">
            <a:avLst/>
          </a:prstGeom>
        </p:spPr>
      </p:pic>
      <p:pic>
        <p:nvPicPr>
          <p:cNvPr id="3" name="Picture 2" descr="A close-up of a radiograph&#10;&#10;Description automatically generated">
            <a:extLst>
              <a:ext uri="{FF2B5EF4-FFF2-40B4-BE49-F238E27FC236}">
                <a16:creationId xmlns:a16="http://schemas.microsoft.com/office/drawing/2014/main" id="{453AF078-CBCB-2DB8-4252-0923676B9F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1757" y="473362"/>
            <a:ext cx="4080094" cy="591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551</Words>
  <Application>Microsoft Office PowerPoint</Application>
  <PresentationFormat>Widescreen</PresentationFormat>
  <Paragraphs>128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Reduction of Electric Field - vgroup</vt:lpstr>
      <vt:lpstr>Reduction of Electric Field - vgroup</vt:lpstr>
      <vt:lpstr>PowerPoint Presentation</vt:lpstr>
      <vt:lpstr>Reduction of Electric Field - CDAW</vt:lpstr>
      <vt:lpstr>Reduction of Electric Field - CDAW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50</cp:revision>
  <dcterms:created xsi:type="dcterms:W3CDTF">2024-03-13T10:06:32Z</dcterms:created>
  <dcterms:modified xsi:type="dcterms:W3CDTF">2024-09-19T21:12:05Z</dcterms:modified>
</cp:coreProperties>
</file>